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1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660"/>
  </p:normalViewPr>
  <p:slideViewPr>
    <p:cSldViewPr>
      <p:cViewPr varScale="1">
        <p:scale>
          <a:sx n="45" d="100"/>
          <a:sy n="45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E95A4-2883-4A05-9746-792427CEA578}" type="datetimeFigureOut">
              <a:rPr lang="sk-SK" smtClean="0"/>
              <a:t>24. 11. 2011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4B5DF-9BF0-40F7-9355-18D906780F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827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4B5DF-9BF0-40F7-9355-18D906780FEC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847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sk-SK" dirty="0" smtClean="0"/>
              <a:t>Ak chcete pridať obrázok, kliknite na ikonu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B546230-E25A-4AEE-AA8E-A4E94FC1818A}" type="datetimeFigureOut">
              <a:rPr lang="sk-SK" smtClean="0"/>
              <a:t>24. 11. 2011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4F75D20-28B2-4430-81F6-25F47DD8DD65}" type="slidenum">
              <a:rPr lang="sk-SK" smtClean="0"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sk/imgres?imgurl=http://www.kosice.sk/img/history_remembrances_img2_jakab0.jpg&amp;imgrefurl=http://www.kosice.sk/clanok.asp?file=history_remembrances_jakab.htm&amp;h=500&amp;w=361&amp;sz=66&amp;tbnid=nK7HQYJaiqtSHM:&amp;tbnh=90&amp;tbnw=65&amp;prev=/search?q=jakabov+palac+ko%C5%A1ice&amp;tbm=isch&amp;tbo=u&amp;zoom=1&amp;q=jakabov+palac+ko%C5%A1ice&amp;docid=Wowi-zTXs8X-ZM&amp;hl=sk&amp;sa=X&amp;ei=NVjOTqKxF8TN4QSzsbkc&amp;ved=0CD0Q9QEwBQ&amp;dur=9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://www.google.sk/imgres?q=jakabov+palac+ko%C5%A1ice&amp;um=1&amp;hl=sk&amp;sa=N&amp;biw=1214&amp;bih=539&amp;tbm=isch&amp;tbnid=qF6LM-c_rXBoIM:&amp;imgrefurl=http://www.potulky.websnadno.cz/Jakabov-palac.html&amp;docid=ujbxB1XBS-1UHM&amp;imgurl=http://potulky.websnadno.cz/sablona/logo_erb.jpg&amp;w=180&amp;h=221&amp;ei=mVrOTrKSGdLS4QSL24Rs&amp;zoom=1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sk.wikipedia.org/wiki/Eklekticizmus_(umenie)" TargetMode="External"/><Relationship Id="rId7" Type="http://schemas.openxmlformats.org/officeDocument/2006/relationships/hyperlink" Target="http://www.google.sk/imgres?q=jakabov+palac+ko%C5%A1ice&amp;um=1&amp;hl=sk&amp;sa=N&amp;biw=1214&amp;bih=539&amp;tbm=isch&amp;tbnid=GaxKyDtjSsEjxM:&amp;imgrefurl=http://www.skyscrapercity.com/showthread.php?p=82946559&amp;docid=Rb_R_AgzTivTWM&amp;imgurl=http://img29.imageshack.us/img29/4113/img3103vf.jpg&amp;w=1024&amp;h=704&amp;ei=mVrOTrKSGdLS4QSL24Rs&amp;zoom=1" TargetMode="External"/><Relationship Id="rId2" Type="http://schemas.openxmlformats.org/officeDocument/2006/relationships/hyperlink" Target="http://sk.wikipedia.org/wiki/Jakabovc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iki/1968" TargetMode="External"/><Relationship Id="rId5" Type="http://schemas.openxmlformats.org/officeDocument/2006/relationships/hyperlink" Target="http://sk.wikipedia.org/wiki/D%C3%B3m_sv%C3%A4tej_Al%C5%BEbety" TargetMode="External"/><Relationship Id="rId4" Type="http://schemas.openxmlformats.org/officeDocument/2006/relationships/hyperlink" Target="http://sk.wikipedia.org/wiki/1899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sk.wikipedia.org/wiki/%C4%8Cesko-Slovensko" TargetMode="External"/><Relationship Id="rId7" Type="http://schemas.openxmlformats.org/officeDocument/2006/relationships/hyperlink" Target="http://www.google.sk/imgres?q=jakabov+palac+ko%C5%A1ice&amp;um=1&amp;hl=sk&amp;sa=N&amp;biw=1214&amp;bih=539&amp;tbm=isch&amp;tbnid=ybK-IphWGTz3-M:&amp;imgrefurl=http://korzar.sme.sk/c/5887561/jakabov-palac-v-kosiciach-nici-voda.html&amp;docid=DfRC9iDSBIJqUM&amp;imgurl=http://i.sme.sk/cdata/1/58/5887561/5_JUDY-r856_res.JPG&amp;w=300&amp;h=214&amp;ei=mVrOTrKSGdLS4QSL24Rs&amp;zoom=1" TargetMode="External"/><Relationship Id="rId2" Type="http://schemas.openxmlformats.org/officeDocument/2006/relationships/hyperlink" Target="http://sk.wikipedia.org/wiki/%C4%8Cerven%C3%A1_arm%C3%A1d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iki/2000" TargetMode="External"/><Relationship Id="rId5" Type="http://schemas.openxmlformats.org/officeDocument/2006/relationships/hyperlink" Target="http://sk.wikipedia.org/wiki/1992" TargetMode="External"/><Relationship Id="rId4" Type="http://schemas.openxmlformats.org/officeDocument/2006/relationships/hyperlink" Target="http://sk.wikipedia.org/wiki/Edvard_Bene%C5%A1" TargetMode="Externa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k.wikipedia.org/wiki/1989" TargetMode="External"/><Relationship Id="rId2" Type="http://schemas.openxmlformats.org/officeDocument/2006/relationships/hyperlink" Target="http://sk.wikipedia.org/wiki/190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iki/2001" TargetMode="External"/><Relationship Id="rId5" Type="http://schemas.openxmlformats.org/officeDocument/2006/relationships/hyperlink" Target="http://sk.wikipedia.org/wiki/1999" TargetMode="External"/><Relationship Id="rId4" Type="http://schemas.openxmlformats.org/officeDocument/2006/relationships/hyperlink" Target="http://sk.wikipedia.org/wiki/199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Jakabov palác 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 rot="19140000">
            <a:off x="969512" y="1882803"/>
            <a:ext cx="5648623" cy="1204306"/>
          </a:xfrm>
          <a:prstGeom prst="rect">
            <a:avLst/>
          </a:prstGeom>
        </p:spPr>
        <p:txBody>
          <a:bodyPr vert="horz" lIns="91440" tIns="45720" rIns="91440" bIns="9144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k-SK" dirty="0"/>
          </a:p>
        </p:txBody>
      </p:sp>
      <p:pic>
        <p:nvPicPr>
          <p:cNvPr id="5" name="Obrázok 4" descr="http://t3.gstatic.com/images?q=tbn:ANd9GcQlZ9hhK2yWBcDu5ur4xtPSyfLfyCKcx0tJPqlRZNBN0G-LS1sb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07" y="1916832"/>
            <a:ext cx="1817370" cy="252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http://t3.gstatic.com/images?q=tbn:ANd9GcTnb5sQqpk05bg8_jt3OJLI0fJqjodiq1UXmgweHraEHs734mlNDw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1371600" cy="1672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61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História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100628"/>
            <a:ext cx="7948364" cy="4344596"/>
          </a:xfrm>
        </p:spPr>
        <p:txBody>
          <a:bodyPr>
            <a:noAutofit/>
          </a:bodyPr>
          <a:lstStyle/>
          <a:p>
            <a:r>
              <a:rPr lang="sk-SK" sz="2400" b="0" dirty="0">
                <a:latin typeface="Comic Sans MS" pitchFamily="66" charset="0"/>
              </a:rPr>
              <a:t>Budovu sám pre seba navrhol staviteľ </a:t>
            </a:r>
            <a:r>
              <a:rPr lang="sk-SK" sz="2400" b="0" dirty="0">
                <a:latin typeface="Comic Sans MS" pitchFamily="66" charset="0"/>
                <a:hlinkClick r:id="rId2" tooltip="Jakabovci"/>
              </a:rPr>
              <a:t>Peter Jakab</a:t>
            </a:r>
            <a:r>
              <a:rPr lang="sk-SK" sz="2400" b="0" dirty="0">
                <a:latin typeface="Comic Sans MS" pitchFamily="66" charset="0"/>
              </a:rPr>
              <a:t>, autor mnohých </a:t>
            </a:r>
            <a:r>
              <a:rPr lang="sk-SK" sz="2400" b="0" dirty="0">
                <a:latin typeface="Comic Sans MS" pitchFamily="66" charset="0"/>
                <a:hlinkClick r:id="rId3" tooltip="Eklekticizmus (umenie)"/>
              </a:rPr>
              <a:t>eklektických</a:t>
            </a:r>
            <a:r>
              <a:rPr lang="sk-SK" sz="2400" b="0" dirty="0">
                <a:latin typeface="Comic Sans MS" pitchFamily="66" charset="0"/>
              </a:rPr>
              <a:t> budov. Stavba bola dokončená v roku </a:t>
            </a:r>
            <a:r>
              <a:rPr lang="sk-SK" sz="2400" b="0" dirty="0">
                <a:latin typeface="Comic Sans MS" pitchFamily="66" charset="0"/>
                <a:hlinkClick r:id="rId4" tooltip="1899"/>
              </a:rPr>
              <a:t>1899</a:t>
            </a:r>
            <a:r>
              <a:rPr lang="sk-SK" sz="2400" b="0" dirty="0">
                <a:latin typeface="Comic Sans MS" pitchFamily="66" charset="0"/>
              </a:rPr>
              <a:t>. Pri stavbe boli použité aj vyradené kamenné časti z </a:t>
            </a:r>
            <a:r>
              <a:rPr lang="sk-SK" sz="2400" b="0" dirty="0">
                <a:latin typeface="Comic Sans MS" pitchFamily="66" charset="0"/>
                <a:hlinkClick r:id="rId5" tooltip="Dóm svätej Alžbety"/>
              </a:rPr>
              <a:t>Dómu svätej Alžbety</a:t>
            </a:r>
            <a:r>
              <a:rPr lang="sk-SK" sz="2400" b="0" dirty="0">
                <a:latin typeface="Comic Sans MS" pitchFamily="66" charset="0"/>
              </a:rPr>
              <a:t>, pri rekonštrukcii ktorého získal Jakab stavebný materiál.</a:t>
            </a:r>
          </a:p>
          <a:p>
            <a:r>
              <a:rPr lang="sk-SK" sz="2400" b="0" dirty="0">
                <a:latin typeface="Comic Sans MS" pitchFamily="66" charset="0"/>
              </a:rPr>
              <a:t>Do roku </a:t>
            </a:r>
            <a:r>
              <a:rPr lang="sk-SK" sz="2400" b="0" dirty="0">
                <a:latin typeface="Comic Sans MS" pitchFamily="66" charset="0"/>
                <a:hlinkClick r:id="rId6" tooltip="1968"/>
              </a:rPr>
              <a:t>1968</a:t>
            </a:r>
            <a:r>
              <a:rPr lang="sk-SK" sz="2400" b="0" dirty="0">
                <a:latin typeface="Comic Sans MS" pitchFamily="66" charset="0"/>
              </a:rPr>
              <a:t> palác stál na brehu Mlynského náhonu, čím sa vytvárala nádherná idyla. Náhon bol však v roku </a:t>
            </a:r>
            <a:r>
              <a:rPr lang="sk-SK" sz="2400" b="0" dirty="0">
                <a:latin typeface="Comic Sans MS" pitchFamily="66" charset="0"/>
                <a:hlinkClick r:id="rId6" tooltip="1968"/>
              </a:rPr>
              <a:t>1968</a:t>
            </a:r>
            <a:r>
              <a:rPr lang="sk-SK" sz="2400" b="0" dirty="0">
                <a:latin typeface="Comic Sans MS" pitchFamily="66" charset="0"/>
              </a:rPr>
              <a:t> zrušený a palác odvtedy stojí na okraji rušnej štvorprúdovej komunikácie.</a:t>
            </a:r>
          </a:p>
          <a:p>
            <a:endParaRPr lang="sk-SK" sz="2400" b="0" dirty="0">
              <a:latin typeface="Comic Sans MS" pitchFamily="66" charset="0"/>
            </a:endParaRPr>
          </a:p>
        </p:txBody>
      </p:sp>
      <p:pic>
        <p:nvPicPr>
          <p:cNvPr id="4" name="Obrázok 3" descr="http://t2.gstatic.com/images?q=tbn:ANd9GcTBy5TZYJdQyhm-HkLg8hv3dMR_H6tClzOZfIZFYoE6C4J5UIa_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085080"/>
            <a:ext cx="2576195" cy="1772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732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00122 -0.05709 L -0.00122 -0.12919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05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85 0.00023 C -0.20487 0.00624 -0.24671 -0.00254 -0.28837 -0.00254 L -0.75365 -0.00254 L -0.7698 -0.15438 L -0.76754 -0.3247 L -0.76754 -0.74878 L -0.81164 -0.76427 L -0.80695 -0.89739 L -0.19775 -0.89739 L -0.19532 -0.55073 L -0.50695 -0.55696 L -0.53959 -0.85417 L 0.05348 -0.79847 L 0.04184 -0.23781 L 0.01164 0.02196 L -8.88889E-6 0.00023 " pathEditMode="relative" ptsTypes="fAAAAAAAAAAAAAAA">
                                      <p:cBhvr>
                                        <p:cTn id="26" dur="8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79129" y="913193"/>
            <a:ext cx="7520940" cy="3579849"/>
          </a:xfrm>
        </p:spPr>
        <p:txBody>
          <a:bodyPr/>
          <a:lstStyle/>
          <a:p>
            <a:r>
              <a:rPr lang="sk-SK" sz="2400" b="0" dirty="0">
                <a:latin typeface="Comic Sans MS" pitchFamily="66" charset="0"/>
              </a:rPr>
              <a:t>Po oslobodení mesta </a:t>
            </a:r>
            <a:r>
              <a:rPr lang="sk-SK" sz="2400" b="0" dirty="0">
                <a:latin typeface="Comic Sans MS" pitchFamily="66" charset="0"/>
                <a:hlinkClick r:id="rId2" tooltip="Červená armáda"/>
              </a:rPr>
              <a:t>Sovietskou armádou</a:t>
            </a:r>
            <a:r>
              <a:rPr lang="sk-SK" sz="2400" b="0" dirty="0">
                <a:latin typeface="Comic Sans MS" pitchFamily="66" charset="0"/>
              </a:rPr>
              <a:t> bol istý čas sídlom prezidenta obnovenej </a:t>
            </a:r>
            <a:r>
              <a:rPr lang="sk-SK" sz="2400" b="0" dirty="0">
                <a:latin typeface="Comic Sans MS" pitchFamily="66" charset="0"/>
                <a:hlinkClick r:id="rId3" tooltip="Česko-Slovensko"/>
              </a:rPr>
              <a:t>Česko-Slovenskej republiky</a:t>
            </a:r>
            <a:r>
              <a:rPr lang="sk-SK" sz="2400" b="0" dirty="0">
                <a:latin typeface="Comic Sans MS" pitchFamily="66" charset="0"/>
              </a:rPr>
              <a:t> </a:t>
            </a:r>
            <a:r>
              <a:rPr lang="sk-SK" sz="2400" b="0" dirty="0">
                <a:latin typeface="Comic Sans MS" pitchFamily="66" charset="0"/>
                <a:hlinkClick r:id="rId4" tooltip="Edvard Beneš"/>
              </a:rPr>
              <a:t>Edvarda Beneša</a:t>
            </a:r>
            <a:r>
              <a:rPr lang="sk-SK" sz="2400" b="0" dirty="0">
                <a:latin typeface="Comic Sans MS" pitchFamily="66" charset="0"/>
              </a:rPr>
              <a:t>.</a:t>
            </a:r>
          </a:p>
          <a:p>
            <a:r>
              <a:rPr lang="sk-SK" sz="2400" b="0" dirty="0">
                <a:latin typeface="Comic Sans MS" pitchFamily="66" charset="0"/>
              </a:rPr>
              <a:t>V rokoch </a:t>
            </a:r>
            <a:r>
              <a:rPr lang="sk-SK" sz="2400" b="0" dirty="0">
                <a:latin typeface="Comic Sans MS" pitchFamily="66" charset="0"/>
                <a:hlinkClick r:id="rId5" tooltip="1992"/>
              </a:rPr>
              <a:t>1992</a:t>
            </a:r>
            <a:r>
              <a:rPr lang="sk-SK" sz="2400" b="0" dirty="0">
                <a:latin typeface="Comic Sans MS" pitchFamily="66" charset="0"/>
              </a:rPr>
              <a:t> – </a:t>
            </a:r>
            <a:r>
              <a:rPr lang="sk-SK" sz="2400" b="0" dirty="0">
                <a:latin typeface="Comic Sans MS" pitchFamily="66" charset="0"/>
                <a:hlinkClick r:id="rId6" tooltip="2000"/>
              </a:rPr>
              <a:t>2000</a:t>
            </a:r>
            <a:r>
              <a:rPr lang="sk-SK" sz="2400" b="0" dirty="0">
                <a:latin typeface="Comic Sans MS" pitchFamily="66" charset="0"/>
              </a:rPr>
              <a:t> v budove sídlila Britská rada (</a:t>
            </a:r>
            <a:r>
              <a:rPr lang="sk-SK" sz="2400" b="0" i="1" dirty="0">
                <a:latin typeface="Comic Sans MS" pitchFamily="66" charset="0"/>
              </a:rPr>
              <a:t>British Council</a:t>
            </a:r>
            <a:r>
              <a:rPr lang="sk-SK" sz="2400" b="0" dirty="0">
                <a:latin typeface="Comic Sans MS" pitchFamily="66" charset="0"/>
              </a:rPr>
              <a:t>) a v súčasnosti sa využíva na významné spoločenské podujatia.</a:t>
            </a:r>
          </a:p>
          <a:p>
            <a:r>
              <a:rPr lang="sk-SK" sz="2400" b="0" dirty="0">
                <a:latin typeface="Comic Sans MS" pitchFamily="66" charset="0"/>
              </a:rPr>
              <a:t>Patrí medzi národné </a:t>
            </a:r>
            <a:r>
              <a:rPr lang="sk-SK" sz="2400" b="0">
                <a:latin typeface="Comic Sans MS" pitchFamily="66" charset="0"/>
              </a:rPr>
              <a:t>kultúrne </a:t>
            </a:r>
            <a:r>
              <a:rPr lang="sk-SK" sz="2400" b="0" smtClean="0">
                <a:latin typeface="Comic Sans MS" pitchFamily="66" charset="0"/>
              </a:rPr>
              <a:t>pamiatky</a:t>
            </a:r>
            <a:endParaRPr lang="sk-SK" sz="2400" b="0" dirty="0">
              <a:latin typeface="Comic Sans MS" pitchFamily="66" charset="0"/>
            </a:endParaRPr>
          </a:p>
          <a:p>
            <a:endParaRPr lang="sk-SK" dirty="0"/>
          </a:p>
        </p:txBody>
      </p:sp>
      <p:pic>
        <p:nvPicPr>
          <p:cNvPr id="4" name="Obrázok 3" descr="http://t2.gstatic.com/images?q=tbn:ANd9GcSlYrEr0DjRxTvRRrlztLjqbJfGtjDJ2GmhpVd09Pe43nRDGWfB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437112"/>
            <a:ext cx="3249488" cy="24208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utoShape 2" descr="data:image/jpeg;base64,/9j/4AAQSkZJRgABAQAAAQABAAD/2wCEAAkGBhQSERUUEhQVFRUWGB0aGBgYFxcYGRgcHx8XHR0eFx0YICYgGRokIBsbHy8iIycpLC0sGh4xNTAqNSYrLCkBCQoKDgwOGg8PGiwkHyQqKSksLCwtLCksLCwsNCwsLCksLCksLCwsLCwsLCwsLCwsLCwsLCwsLCwsLCwsLCwsLP/AABEIAHgAoAMBIgACEQEDEQH/xAAbAAACAgMBAAAAAAAAAAAAAAAEBQMGAAIHAf/EAEUQAAECBAMFBAcEBwYHAAAAAAECEQADITEEEkEFBiJRYRNxgZEHMkKhscHwI9Hh8RQkUnJzorIlMzRTgpIVNWJjwsPT/8QAGQEAAwEBAQAAAAAAAAAAAAAAAQIDBAAF/8QALBEAAgICAQIFAgYDAAAAAAAAAAECEQMhEjFBBBMiUXHB8CMyQmGx8SQzgf/aAAwDAQACEQMRAD8ABxHowmJVmkYnKp6ZklBA/flG/wDpERJwW2ZFvtha8uYQB3soPzuY6b2f15xgl1iBss5BuzvsMMJiJ0sqClFTpYKCjcEKIceNLMdGW+O9OGxGCWiVM4ytDJUlSVEAuSHFvGH/AKPsCk4HiSlQmTFqUFJCgbAOC4NALwq9I+7eGlYXtJclKFmYniQ4Fc1wKMW5CO1Ya1Ryoyi7hvFo2VKKTq+jPTkx0jXE4zKWSxieUvOl/p4pZJRi3S6kICtC2jubci0eTJB09z8kj5RPMnpSLV5l9NKQGvEkl3I+tI5AlGKCpWGNLv8Au9D1reGuC3YmT+FE6SmxaYtMrpdZAt8YSmatOUuWI8Nb9ekEysW7Zg460fpHWxorG13sNxO75QVI7SSspvkmoVbq7HweBDs4Jq480n4GIJisor9GIZU1i7/XXpHdTuUY6aLXu/PxvZmTg5bgqdUzLYkJDZlHKGodTrDjD+jifPUF4yfxUdKeNTPbMWSnQ0ChW0MfRov9XnDTtAfMMf6RFrXigmbLlt64UXe2XLYa35wljcVYr2ZuPhJLNKStQ9qZxmzWVw15Nd26WHsufgfKJpaLfGJkS/f9eP1zgBBhJ+uf1SJUyW+vrpBKZUSpT9fjHAYMnD+H17o2OH5/X18IMShu7r9UjWbNSlJKiAkXKiwHeTaCA1KPyjxKKjvii7P9KQmTZcs4djMWlLibmAzEBxwDU2fxi+pTUeEC7Vjyg4dSpejZP9no/eX8bfXOAfSyn9Tl/wAUf0rhj6NB/Z6P3l/HSAPS0R+hS9CZob/bMhUNL8xwyeeI98HbPR9mrv8AuiCZg1lRYOCWBpBuDwykoLi+ummsVk9EcUXzuvcXzwX+TvE+y8HnmpBDi57ur2HWNpuBL0+6JMPs1TghSQb1LWg8kL5U2+g521s+UZQIzBTZnfMNbMkUbV6tRrGv4bCKLkCgDk1bx590MZqFrGVwA7lnOlBQRthdiKWUjtUVIuVeRpSApIdYZvdAWIqiwu76+zQ9KOB1POIcPKPEQ7BNxz0d/wA4eYnYLAPNl5S1QSTViHBYiIJmz0CVkCwou4UEl9OZ7tY5NIfJhk30LjuBjBLw2JWocMvIphQlxM97gV6xBidpz8RMTNJKQgkSsiFFi4eupYgkmhDNSD/RwkFM9GXhIQ761WAO45j5QLh8MEFSSAooUQSWNQVVFHajeMTkm+g6ST9RdN1NqTJwWJg9RiFZSkF3YNQvQ20B8X87EJlpKpikpSLlRAbpXSFm6EkCQo2+0IYWDBNeX5DkI93xSP0Ke/7H/kl+6AumwUnKkB4z0hYRDgLMw34Ekv0BLB/hCfGelU17KS1aGYrTqlLMf9UIN1t25eInZVqKUnLQD9p7cqt5xatm7sbPr2hnONBlvy4HUf8AVGZ+IXubl4aMeqbK/iN9sZMUGWUHRMtIDg86OW5g6mE+KxalE51qUpIy8RKlNyLvatyGjuGwN28D2ZTKloWn2gsFdakOlbh+rRyvfKV2eNxSUFgJgItQEOW5B45t8eVjYJQnkcIxqiu7AlfrMhv85H9SY7skVEcR3flfb4frOQf5k/fHcQKj65RfG7T+SHi1XH4Kn6N/+Xy/3lfGAfSwtsHL/ii/7kz7oP8ARt/gEdFq+LQD6WEvhJf8X/1zYPYhLeTXucYmY0M6RrqQfJgNQavy8cl4wlKnAFHDB+QrWkDzwoSw4Zy4oz0052gnAEcYIpkc+aW+J8zFmlRCE5uVWYcVMYl00AJqmoJADB6kOLfKPEbRXzSPANXwgbs05mUSE0qLxoJBOvmQI7ihfNn7jKRi1EtnSA2tqNen1WHOxEqnKSkTEJVU8MqatTcLjLLQqpc6aHpFbkDKbP4/dFk2cUoJXNQ6Q+ailV4SxKiz15vXugpRsZTm+7NNpYyaeFcxQZiXliWQSEcOTIkuCT05c4UomTMpWSWDPRmtWgo7gDnWCNv4qQuZmw0kyUZ6IK85FEvWNcZi1jDplJohSipdLt6vg5+EcqOnKWtls9H2KmIOJUlCpighJSjMEk8QsVadY0Ri1KmLcoDzFuCoaqLCoejq99jFfw20ZmGVMlyZlZqU51pcECi1BJOumbvaIpGEJlIWkkkqUWDAgjKzak3YXhHVbA5U9HWNxJ0xRWgLlFAYqAU6quHSAdWFTSgDxYN4ZQVhpwIoZa/ckke8COR4bDzZMz7MlJ9aWbApdTeDAnT1To5jqeBxv6ZgyQWMxCkHoSCn5v7q3hF7FE3abKbuLLecCWouW5PIKAPyg8JmS5s6WpikEEFqlwc1bs6RAW6ODzTSlRLBJoCQ5C0u/cQIvu0NhDPNWpaKqBbUBvaqGq51p4x5fCUro915Y45rl3RL6NluibYspnZtV08HaKR6RcJlx2I1zpSq3MCkXvcbZhwxXLckKKlWb1lEtc2cxXt/cGRjlLUHSqSGDXa9bu/wjQv9NezMeOX+ZJruikbBkHtcOT/mpI7nEdjSmo7/AJxyrYyWXLUaALTf99MXxO/GCzf4iXQ19Y/ARqxrTIeL/T8APo+DYIU9td6a30+q9YB9J9cNL/jdf8ubA+5e9GFkYUS5s5CFBayxd2JpYEV7/ugT0gbx4WfIlplzkKImuwf9hadRZyIZrRC/XZyGWRlGZynMCQ96aaP1g9UtH2nZlZSZLspnFU0pSNF4cdmOGucVTT2bNat4Ll4IALYkjsCahmFKdbRWXQjBNSQj18IKkLYVb3xHMl0B5/J4Ikyczmuvub74L6C40+WjZMp0ggat5v8AdD+VskmUB2SSqhopFNeIlQb84GOyVJSAxqSQdaJV90PcNs6YMOVJUWy9/sOO/nHUXVoqOKQGUoMCJ6QA7UKVE3NgUjz6xtjJajVWUXoVO3gLfgeUFbQ2eQyh6riZz4cpNedBDfG7LQiay1KTQHKoEuQwow1FfCO3QjSumV3DyWdRyl6OQpYD0tZ2528oK7IjKylJFQnIgJJoPWcu1qN5w9m4GWlOZ1KCi44birkhw7V11iEYdPsBZLFqJ6mri1DrWEth4wv+z3CS/syuYqYohLJUFD1dUOQzhNTySHsRFn3P2qUKVh5Mta0kAuQhIS3CVZnLijVAqGvAmx5KTIWooL52ACgC5SkVOtS4HRoE2ttSZI45WeSp/WJQq4Jyi7W/lMTV2UcYJa/gY7q4h5+ZIotJqbOQDbQZmjrkrDpXPzECslBIIcvmmKQQ9m4/MWaOXbu4ZOdCH/vJeWzMVSkm2n4x0ZSiMXIFs8otW/Zhf/1ERxOpyNHi9qPwS7u1xGMuAieEJDkhhKlGnKpNoR7+SgrEyw7Hsi389ofbJUoY3Ep9kplTOuZXaJL+EtMLt+JTzZDXUmYCe7KR8T5w+RfhvRDw8q8Qvj6HOcThimRPIrkBNDWpmVpa0UhcpAmNUVAPLr4fjFsmTicPNH7SR40mE/1RXJ0lOU6l6v3j5Q0ZJWkXywlKgTEoAs5BrzA6e6PdmS0KnS0nVSRUFqkCDRh0sQRmYBnctrwvYXgYym4kgJIykEHKxKgLuGgKdyoZ4mo2TzwsYaXMVhlpCiChYWgiZkTlWwAcXc0pQaxJs+WpSDmkmWJmHWJSipJzBCSFMzaqRcC0LtrbVTOwWFkhCUmSVkrAAUrMzuRerXe0LMEaJFKJXqRz1BHP840zqqPOhakh7srZ6ezSJlFL7ZAdjQpw5Sb0qpdekBYeQAhRGilJ8GS3wNYBRN682HKhrX6pEmzl8JJq/wAeIfdAk/SPj1M6Rs3Zwm4jBy1L9cVdLMcilM/tO99LaRZ9m4FI2ZiJj5lIlOnM1yi56n8o59htqFM3CzACRKyVcO5RMFPIVHPrDrdrb36iuUtRAWyDoWSafyhoomhZRe6Ge9mxJMqfNlZgSMLkamYFUrEgGwDAhBcBgCLQHvxJmpmrVMXJWoA5hLlzEAZgwIMxaqAJUAAz3iob+bw9vipkwPnCEod6FLKcWu7VcUFquGm2dvJnArX6obzZTAdRmg2qZPi7R7j8ORLAcBYCkZaKGZ5od0qtwkOAfZ/aEAoWe1UPs0FKlBjMABNaZiwNCz/CIEzZa5GUEkuolqgBQQElnoxCz4+Ee4qbIM80QAc+gKdWYc+XJgIhodW+5YtgSycOpSVSwTOCnUqiWRJAsa0UXHfygTeKUJiUPkUQwUJJYZgkuoZ7XJLjRTUrB2xcUhMpaQBlM2UpykvQKBIH+3vpCnbmJSpEwAGqgyilksCPKn1WFg1Y+/ct2xZudeGMtOVQQAo0IIDijc0p90dHwUrikFRdSZS66n+7B+Ucw3LUE9gb8I8Mxm/n4xfM5RNwIe6FIPU/ZK+CDEIy/EZpzxbhH4+jHGF/xU6nsSvH+8hPvqoibhWeqlg0dwwofd5QfnA2iz1Vh1KZ7ALlJt1f3QHv4sJlyFf95I8wYtldwZlwazR++xxvZ+KeRzdQHTk/vhNM9U9/yEG7PxH2QbVSfi8K1THcd3veM0Xtnq/pixhIByE82byEZi+BKctCSmoe7g0Zj8I1wnqRBtWa6egy91GiO+aX7l5V5b+CuizXr81RJgHzgAE8Kgwc6HkPGB3UHoXfkRztG+EcKCi5vp0PMNHpvoeDF+o1mUD/AI2b742QkuGF7e+IiOExImZZuV26mGFT3sPkTC2U04k6/VYsexRKATMypUou4Whw+lGIvr49IrElVPEdNYd7PTKKWVMyNdwqmvsi0Lb7Fo0+on2lic5UpmCgS3K9Ph9CGWEU6QkTEpK1FgC5GtQe78YAGB7RKghdAzO4e7E8uj9bNBcqWRkSopUxFA/LnSGvRNp3YZhgoFRzKvldgX4UnXRmiYFRTKZQqUKsm6kgpYaD2fDWBZiAVZSg+tcLU/qo0ahLgvpbSJJcoAhNSAQxSQoMkByB4OOjQloX/had21Hs55KlBaDJCKAF1dokFiPWBQnxNYT7wIUhBSVKUU6KbVi2UaAN5dIN3dl8E8LBKiJWYO1lTC6dOTPC3b0ggTKAZOEkkPUJNGue+oCm0ia/MVXVaGm7eJUZclKfWSEnyUot5J98dQxBCzg1uQqXMK+8ELS3dV/COP7tGkrRpt3YsFJBjpqsY36OxYKK06GqSv5pjz5TcZuj1p41KEfvsx52Q/TziiU5E4fs6es+fOSH6Ajy6wm9IO2UTpEoIzAick1DaKiPGzV9slCVsFoWWLMSljdnAAr5xWt5ZswSuLs2C0+rMJN9AUiLLNKcWYvKWPNApWBZEpSbqEwf0Kp4GBggMR0B95gqbNyqxKdEzlH+dYgKpA4gAW0Jt+cGK2zSpeiJPhFcLfV1fdHmKWChj/0n4PAq1FmBV7h9XiLsiXLWHMm0FYrfIMs1R40RCcplVsVgX9nK2tfWj1GLJUAWAJaj6pSR84inD7RTVAUs/wAiFfKJsBgSoGao2IKevCQfKnlGilVmJZHdCcj5xthktaLEnZCSAWBpGydmt7MP5iMbVMTBx0dhfqPxg/DylMokm+iQffmEG/ojaRqcNC8h1KhOMQUpmsSnhFj1I074O2cCZnaEv65DB2sBS1G98bzcMKAgMRyHNMTbJUoFJFWQQzgO5LAAX5+HWGuxm20EmbkSVCqlAO9HoKVqwN2vSCsCvMnMoAKAOViAXqlySOg8tNMOUuC6SHNBmNKA9Q490byZoQyQsAaqCVBg9XBcPoava4aJurGqkN9kZiqatIZkhjViQSGcW1Dt4wo25PLTSSzkcAB5JAJJs2Uwz3exKWxKlKdIkEu7B8yU62uLc4zapkrw8ySE5FOjLMyFqdoVAhNf2A4BJfWwaK9TFba7ijYE7KhJ5Zj3VB+UdaxmxVIXIQeIIKlKYsCFGcQOrEp8o5xs+dh1I7OWlvsgM2VT58wzEqd6gkWaiYu2HxuKmdiud2uUzCllokoWCtMpEsyzLJGXimEuxdy1BGSWFSnLZul4hqMXWtjHGYVKloJZK0E5WJ9oEFwb0fyiu704CeMOozAkJzJqCLvS3WLFiNi5sZhjxDN+lAJU3AGQEBgSG4SRqxDtaDN+sOTgZtLZVeShCLFKDasTzozlBnCtpTPt8Sn9qZM/rVA0ueAlIcCnXwpGRka4RTA5tJEcyeOp8Mv4xoFk+qPGv5RkZDdEI5Ns1/4esknKXNbcw3wgiXhJlPW6UAHWnV6+EZGQHJnRguo/2TIVkZQIKS1Q1LjvvBycOOkZGRKzPJbMXgQYHmbLOkeRkdYtAw2UpRIKQQBdRCfKofSFW1cBlKHAbNXi0Y9aaRkZFISHb9Jvh5DFgteUg6m9K3Ynp06RJPxExLIBCszs44h6r16vy0jyMjRNVKkJjyNxsZ7A26qXNmAyhmKGYHqkMCbd4IbrCvejas3tRLcAUJArqbnU62ArYRkZCtU3+zoEsrWl99Do3o89GyJuGl4idNWO04koQAlhmPrlQJL5QWADVqdOmjdyS0sEE9mQUEqLgixjyMhvLh1oSWab1YZMwKFKSpQdSXylzRwxbwj3FYFExBQtIUlQYg6xkZDcV7E7Z//Z"/>
          <p:cNvSpPr>
            <a:spLocks noChangeAspect="1" noChangeArrowheads="1"/>
          </p:cNvSpPr>
          <p:nvPr/>
        </p:nvSpPr>
        <p:spPr bwMode="auto">
          <a:xfrm>
            <a:off x="63500" y="-56515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6" name="AutoShape 4" descr="data:image/jpeg;base64,/9j/4AAQSkZJRgABAQAAAQABAAD/2wCEAAkGBhQSERUUEhQVFRUWGB0aGBgYFxcYGRgcHx8XHR0eFx0YICYgGRokIBsbHy8iIycpLC0sGh4xNTAqNSYrLCkBCQoKDgwOGg8PGiwkHyQqKSksLCwtLCksLCwsNCwsLCksLCksLCwsLCwsLCwsLCwsLCwsLCwsLCwsLCwsLCwsLP/AABEIAHgAoAMBIgACEQEDEQH/xAAbAAACAgMBAAAAAAAAAAAAAAAEBQMGAAIHAf/EAEUQAAECBAMFBAcEBwYHAAAAAAECEQADITEEEkEFBiJRYRNxgZEHMkKhscHwI9Hh8RQkUnJzorIlMzRTgpIVNWJjwsPT/8QAGQEAAwEBAQAAAAAAAAAAAAAAAQIDBAAF/8QALBEAAgICAQIFAgYDAAAAAAAAAAECEQMhEjFBBBMiUXHB8CMyQmGx8SQzgf/aAAwDAQACEQMRAD8ABxHowmJVmkYnKp6ZklBA/flG/wDpERJwW2ZFvtha8uYQB3soPzuY6b2f15xgl1iBss5BuzvsMMJiJ0sqClFTpYKCjcEKIceNLMdGW+O9OGxGCWiVM4ytDJUlSVEAuSHFvGH/AKPsCk4HiSlQmTFqUFJCgbAOC4NALwq9I+7eGlYXtJclKFmYniQ4Fc1wKMW5CO1Ya1Ryoyi7hvFo2VKKTq+jPTkx0jXE4zKWSxieUvOl/p4pZJRi3S6kICtC2jubci0eTJB09z8kj5RPMnpSLV5l9NKQGvEkl3I+tI5AlGKCpWGNLv8Au9D1reGuC3YmT+FE6SmxaYtMrpdZAt8YSmatOUuWI8Nb9ekEysW7Zg460fpHWxorG13sNxO75QVI7SSspvkmoVbq7HweBDs4Jq480n4GIJisor9GIZU1i7/XXpHdTuUY6aLXu/PxvZmTg5bgqdUzLYkJDZlHKGodTrDjD+jifPUF4yfxUdKeNTPbMWSnQ0ChW0MfRov9XnDTtAfMMf6RFrXigmbLlt64UXe2XLYa35wljcVYr2ZuPhJLNKStQ9qZxmzWVw15Nd26WHsufgfKJpaLfGJkS/f9eP1zgBBhJ+uf1SJUyW+vrpBKZUSpT9fjHAYMnD+H17o2OH5/X18IMShu7r9UjWbNSlJKiAkXKiwHeTaCA1KPyjxKKjvii7P9KQmTZcs4djMWlLibmAzEBxwDU2fxi+pTUeEC7Vjyg4dSpejZP9no/eX8bfXOAfSyn9Tl/wAUf0rhj6NB/Z6P3l/HSAPS0R+hS9CZob/bMhUNL8xwyeeI98HbPR9mrv8AuiCZg1lRYOCWBpBuDwykoLi+ummsVk9EcUXzuvcXzwX+TvE+y8HnmpBDi57ur2HWNpuBL0+6JMPs1TghSQb1LWg8kL5U2+g521s+UZQIzBTZnfMNbMkUbV6tRrGv4bCKLkCgDk1bx590MZqFrGVwA7lnOlBQRthdiKWUjtUVIuVeRpSApIdYZvdAWIqiwu76+zQ9KOB1POIcPKPEQ7BNxz0d/wA4eYnYLAPNl5S1QSTViHBYiIJmz0CVkCwou4UEl9OZ7tY5NIfJhk30LjuBjBLw2JWocMvIphQlxM97gV6xBidpz8RMTNJKQgkSsiFFi4eupYgkmhDNSD/RwkFM9GXhIQ761WAO45j5QLh8MEFSSAooUQSWNQVVFHajeMTkm+g6ST9RdN1NqTJwWJg9RiFZSkF3YNQvQ20B8X87EJlpKpikpSLlRAbpXSFm6EkCQo2+0IYWDBNeX5DkI93xSP0Ke/7H/kl+6AumwUnKkB4z0hYRDgLMw34Ekv0BLB/hCfGelU17KS1aGYrTqlLMf9UIN1t25eInZVqKUnLQD9p7cqt5xatm7sbPr2hnONBlvy4HUf8AVGZ+IXubl4aMeqbK/iN9sZMUGWUHRMtIDg86OW5g6mE+KxalE51qUpIy8RKlNyLvatyGjuGwN28D2ZTKloWn2gsFdakOlbh+rRyvfKV2eNxSUFgJgItQEOW5B45t8eVjYJQnkcIxqiu7AlfrMhv85H9SY7skVEcR3flfb4frOQf5k/fHcQKj65RfG7T+SHi1XH4Kn6N/+Xy/3lfGAfSwtsHL/ii/7kz7oP8ARt/gEdFq+LQD6WEvhJf8X/1zYPYhLeTXucYmY0M6RrqQfJgNQavy8cl4wlKnAFHDB+QrWkDzwoSw4Zy4oz0052gnAEcYIpkc+aW+J8zFmlRCE5uVWYcVMYl00AJqmoJADB6kOLfKPEbRXzSPANXwgbs05mUSE0qLxoJBOvmQI7ihfNn7jKRi1EtnSA2tqNen1WHOxEqnKSkTEJVU8MqatTcLjLLQqpc6aHpFbkDKbP4/dFk2cUoJXNQ6Q+ailV4SxKiz15vXugpRsZTm+7NNpYyaeFcxQZiXliWQSEcOTIkuCT05c4UomTMpWSWDPRmtWgo7gDnWCNv4qQuZmw0kyUZ6IK85FEvWNcZi1jDplJohSipdLt6vg5+EcqOnKWtls9H2KmIOJUlCpighJSjMEk8QsVadY0Ri1KmLcoDzFuCoaqLCoejq99jFfw20ZmGVMlyZlZqU51pcECi1BJOumbvaIpGEJlIWkkkqUWDAgjKzak3YXhHVbA5U9HWNxJ0xRWgLlFAYqAU6quHSAdWFTSgDxYN4ZQVhpwIoZa/ckke8COR4bDzZMz7MlJ9aWbApdTeDAnT1To5jqeBxv6ZgyQWMxCkHoSCn5v7q3hF7FE3abKbuLLecCWouW5PIKAPyg8JmS5s6WpikEEFqlwc1bs6RAW6ODzTSlRLBJoCQ5C0u/cQIvu0NhDPNWpaKqBbUBvaqGq51p4x5fCUro915Y45rl3RL6NluibYspnZtV08HaKR6RcJlx2I1zpSq3MCkXvcbZhwxXLckKKlWb1lEtc2cxXt/cGRjlLUHSqSGDXa9bu/wjQv9NezMeOX+ZJruikbBkHtcOT/mpI7nEdjSmo7/AJxyrYyWXLUaALTf99MXxO/GCzf4iXQ19Y/ARqxrTIeL/T8APo+DYIU9td6a30+q9YB9J9cNL/jdf8ubA+5e9GFkYUS5s5CFBayxd2JpYEV7/ugT0gbx4WfIlplzkKImuwf9hadRZyIZrRC/XZyGWRlGZynMCQ96aaP1g9UtH2nZlZSZLspnFU0pSNF4cdmOGucVTT2bNat4Ll4IALYkjsCahmFKdbRWXQjBNSQj18IKkLYVb3xHMl0B5/J4Ikyczmuvub74L6C40+WjZMp0ggat5v8AdD+VskmUB2SSqhopFNeIlQb84GOyVJSAxqSQdaJV90PcNs6YMOVJUWy9/sOO/nHUXVoqOKQGUoMCJ6QA7UKVE3NgUjz6xtjJajVWUXoVO3gLfgeUFbQ2eQyh6riZz4cpNedBDfG7LQiay1KTQHKoEuQwow1FfCO3QjSumV3DyWdRyl6OQpYD0tZ2528oK7IjKylJFQnIgJJoPWcu1qN5w9m4GWlOZ1KCi44birkhw7V11iEYdPsBZLFqJ6mri1DrWEth4wv+z3CS/syuYqYohLJUFD1dUOQzhNTySHsRFn3P2qUKVh5Mta0kAuQhIS3CVZnLijVAqGvAmx5KTIWooL52ACgC5SkVOtS4HRoE2ttSZI45WeSp/WJQq4Jyi7W/lMTV2UcYJa/gY7q4h5+ZIotJqbOQDbQZmjrkrDpXPzECslBIIcvmmKQQ9m4/MWaOXbu4ZOdCH/vJeWzMVSkm2n4x0ZSiMXIFs8otW/Zhf/1ERxOpyNHi9qPwS7u1xGMuAieEJDkhhKlGnKpNoR7+SgrEyw7Hsi389ofbJUoY3Ep9kplTOuZXaJL+EtMLt+JTzZDXUmYCe7KR8T5w+RfhvRDw8q8Qvj6HOcThimRPIrkBNDWpmVpa0UhcpAmNUVAPLr4fjFsmTicPNH7SR40mE/1RXJ0lOU6l6v3j5Q0ZJWkXywlKgTEoAs5BrzA6e6PdmS0KnS0nVSRUFqkCDRh0sQRmYBnctrwvYXgYym4kgJIykEHKxKgLuGgKdyoZ4mo2TzwsYaXMVhlpCiChYWgiZkTlWwAcXc0pQaxJs+WpSDmkmWJmHWJSipJzBCSFMzaqRcC0LtrbVTOwWFkhCUmSVkrAAUrMzuRerXe0LMEaJFKJXqRz1BHP840zqqPOhakh7srZ6ezSJlFL7ZAdjQpw5Sb0qpdekBYeQAhRGilJ8GS3wNYBRN682HKhrX6pEmzl8JJq/wAeIfdAk/SPj1M6Rs3Zwm4jBy1L9cVdLMcilM/tO99LaRZ9m4FI2ZiJj5lIlOnM1yi56n8o59htqFM3CzACRKyVcO5RMFPIVHPrDrdrb36iuUtRAWyDoWSafyhoomhZRe6Ge9mxJMqfNlZgSMLkamYFUrEgGwDAhBcBgCLQHvxJmpmrVMXJWoA5hLlzEAZgwIMxaqAJUAAz3iob+bw9vipkwPnCEod6FLKcWu7VcUFquGm2dvJnArX6obzZTAdRmg2qZPi7R7j8ORLAcBYCkZaKGZ5od0qtwkOAfZ/aEAoWe1UPs0FKlBjMABNaZiwNCz/CIEzZa5GUEkuolqgBQQElnoxCz4+Ee4qbIM80QAc+gKdWYc+XJgIhodW+5YtgSycOpSVSwTOCnUqiWRJAsa0UXHfygTeKUJiUPkUQwUJJYZgkuoZ7XJLjRTUrB2xcUhMpaQBlM2UpykvQKBIH+3vpCnbmJSpEwAGqgyilksCPKn1WFg1Y+/ct2xZudeGMtOVQQAo0IIDijc0p90dHwUrikFRdSZS66n+7B+Ucw3LUE9gb8I8Mxm/n4xfM5RNwIe6FIPU/ZK+CDEIy/EZpzxbhH4+jHGF/xU6nsSvH+8hPvqoibhWeqlg0dwwofd5QfnA2iz1Vh1KZ7ALlJt1f3QHv4sJlyFf95I8wYtldwZlwazR++xxvZ+KeRzdQHTk/vhNM9U9/yEG7PxH2QbVSfi8K1THcd3veM0Xtnq/pixhIByE82byEZi+BKctCSmoe7g0Zj8I1wnqRBtWa6egy91GiO+aX7l5V5b+CuizXr81RJgHzgAE8Kgwc6HkPGB3UHoXfkRztG+EcKCi5vp0PMNHpvoeDF+o1mUD/AI2b742QkuGF7e+IiOExImZZuV26mGFT3sPkTC2U04k6/VYsexRKATMypUou4Whw+lGIvr49IrElVPEdNYd7PTKKWVMyNdwqmvsi0Lb7Fo0+on2lic5UpmCgS3K9Ph9CGWEU6QkTEpK1FgC5GtQe78YAGB7RKghdAzO4e7E8uj9bNBcqWRkSopUxFA/LnSGvRNp3YZhgoFRzKvldgX4UnXRmiYFRTKZQqUKsm6kgpYaD2fDWBZiAVZSg+tcLU/qo0ahLgvpbSJJcoAhNSAQxSQoMkByB4OOjQloX/had21Hs55KlBaDJCKAF1dokFiPWBQnxNYT7wIUhBSVKUU6KbVi2UaAN5dIN3dl8E8LBKiJWYO1lTC6dOTPC3b0ggTKAZOEkkPUJNGue+oCm0ia/MVXVaGm7eJUZclKfWSEnyUot5J98dQxBCzg1uQqXMK+8ELS3dV/COP7tGkrRpt3YsFJBjpqsY36OxYKK06GqSv5pjz5TcZuj1p41KEfvsx52Q/TziiU5E4fs6es+fOSH6Ajy6wm9IO2UTpEoIzAick1DaKiPGzV9slCVsFoWWLMSljdnAAr5xWt5ZswSuLs2C0+rMJN9AUiLLNKcWYvKWPNApWBZEpSbqEwf0Kp4GBggMR0B95gqbNyqxKdEzlH+dYgKpA4gAW0Jt+cGK2zSpeiJPhFcLfV1fdHmKWChj/0n4PAq1FmBV7h9XiLsiXLWHMm0FYrfIMs1R40RCcplVsVgX9nK2tfWj1GLJUAWAJaj6pSR84inD7RTVAUs/wAiFfKJsBgSoGao2IKevCQfKnlGilVmJZHdCcj5xthktaLEnZCSAWBpGydmt7MP5iMbVMTBx0dhfqPxg/DylMokm+iQffmEG/ojaRqcNC8h1KhOMQUpmsSnhFj1I074O2cCZnaEv65DB2sBS1G98bzcMKAgMRyHNMTbJUoFJFWQQzgO5LAAX5+HWGuxm20EmbkSVCqlAO9HoKVqwN2vSCsCvMnMoAKAOViAXqlySOg8tNMOUuC6SHNBmNKA9Q490byZoQyQsAaqCVBg9XBcPoava4aJurGqkN9kZiqatIZkhjViQSGcW1Dt4wo25PLTSSzkcAB5JAJJs2Uwz3exKWxKlKdIkEu7B8yU62uLc4zapkrw8ySE5FOjLMyFqdoVAhNf2A4BJfWwaK9TFba7ijYE7KhJ5Zj3VB+UdaxmxVIXIQeIIKlKYsCFGcQOrEp8o5xs+dh1I7OWlvsgM2VT58wzEqd6gkWaiYu2HxuKmdiud2uUzCllokoWCtMpEsyzLJGXimEuxdy1BGSWFSnLZul4hqMXWtjHGYVKloJZK0E5WJ9oEFwb0fyiu704CeMOozAkJzJqCLvS3WLFiNi5sZhjxDN+lAJU3AGQEBgSG4SRqxDtaDN+sOTgZtLZVeShCLFKDasTzozlBnCtpTPt8Sn9qZM/rVA0ueAlIcCnXwpGRka4RTA5tJEcyeOp8Mv4xoFk+qPGv5RkZDdEI5Ns1/4esknKXNbcw3wgiXhJlPW6UAHWnV6+EZGQHJnRguo/2TIVkZQIKS1Q1LjvvBycOOkZGRKzPJbMXgQYHmbLOkeRkdYtAw2UpRIKQQBdRCfKofSFW1cBlKHAbNXi0Y9aaRkZFISHb9Jvh5DFgteUg6m9K3Ynp06RJPxExLIBCszs44h6r16vy0jyMjRNVKkJjyNxsZ7A26qXNmAyhmKGYHqkMCbd4IbrCvejas3tRLcAUJArqbnU62ArYRkZCtU3+zoEsrWl99Do3o89GyJuGl4idNWO04koQAlhmPrlQJL5QWADVqdOmjdyS0sEE9mQUEqLgixjyMhvLh1oSWab1YZMwKFKSpQdSXylzRwxbwj3FYFExBQtIUlQYg6xkZDcV7E7Z//Z"/>
          <p:cNvSpPr>
            <a:spLocks noChangeAspect="1" noChangeArrowheads="1"/>
          </p:cNvSpPr>
          <p:nvPr/>
        </p:nvSpPr>
        <p:spPr bwMode="auto">
          <a:xfrm>
            <a:off x="215900" y="-41275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data:image/jpeg;base64,/9j/4AAQSkZJRgABAQAAAQABAAD/2wCEAAkGBhQSERUUEhQVFRUWGB0aGBgYFxcYGRgcHx8XHR0eFx0YICYgGRokIBsbHy8iIycpLC0sGh4xNTAqNSYrLCkBCQoKDgwOGg8PGiwkHyQqKSksLCwtLCksLCwsNCwsLCksLCksLCwsLCwsLCwsLCwsLCwsLCwsLCwsLCwsLCwsLP/AABEIAHgAoAMBIgACEQEDEQH/xAAbAAACAgMBAAAAAAAAAAAAAAAEBQMGAAIHAf/EAEUQAAECBAMFBAcEBwYHAAAAAAECEQADITEEEkEFBiJRYRNxgZEHMkKhscHwI9Hh8RQkUnJzorIlMzRTgpIVNWJjwsPT/8QAGQEAAwEBAQAAAAAAAAAAAAAAAQIDBAAF/8QALBEAAgICAQIFAgYDAAAAAAAAAAECEQMhEjFBBBMiUXHB8CMyQmGx8SQzgf/aAAwDAQACEQMRAD8ABxHowmJVmkYnKp6ZklBA/flG/wDpERJwW2ZFvtha8uYQB3soPzuY6b2f15xgl1iBss5BuzvsMMJiJ0sqClFTpYKCjcEKIceNLMdGW+O9OGxGCWiVM4ytDJUlSVEAuSHFvGH/AKPsCk4HiSlQmTFqUFJCgbAOC4NALwq9I+7eGlYXtJclKFmYniQ4Fc1wKMW5CO1Ya1Ryoyi7hvFo2VKKTq+jPTkx0jXE4zKWSxieUvOl/p4pZJRi3S6kICtC2jubci0eTJB09z8kj5RPMnpSLV5l9NKQGvEkl3I+tI5AlGKCpWGNLv8Au9D1reGuC3YmT+FE6SmxaYtMrpdZAt8YSmatOUuWI8Nb9ekEysW7Zg460fpHWxorG13sNxO75QVI7SSspvkmoVbq7HweBDs4Jq480n4GIJisor9GIZU1i7/XXpHdTuUY6aLXu/PxvZmTg5bgqdUzLYkJDZlHKGodTrDjD+jifPUF4yfxUdKeNTPbMWSnQ0ChW0MfRov9XnDTtAfMMf6RFrXigmbLlt64UXe2XLYa35wljcVYr2ZuPhJLNKStQ9qZxmzWVw15Nd26WHsufgfKJpaLfGJkS/f9eP1zgBBhJ+uf1SJUyW+vrpBKZUSpT9fjHAYMnD+H17o2OH5/X18IMShu7r9UjWbNSlJKiAkXKiwHeTaCA1KPyjxKKjvii7P9KQmTZcs4djMWlLibmAzEBxwDU2fxi+pTUeEC7Vjyg4dSpejZP9no/eX8bfXOAfSyn9Tl/wAUf0rhj6NB/Z6P3l/HSAPS0R+hS9CZob/bMhUNL8xwyeeI98HbPR9mrv8AuiCZg1lRYOCWBpBuDwykoLi+ummsVk9EcUXzuvcXzwX+TvE+y8HnmpBDi57ur2HWNpuBL0+6JMPs1TghSQb1LWg8kL5U2+g521s+UZQIzBTZnfMNbMkUbV6tRrGv4bCKLkCgDk1bx590MZqFrGVwA7lnOlBQRthdiKWUjtUVIuVeRpSApIdYZvdAWIqiwu76+zQ9KOB1POIcPKPEQ7BNxz0d/wA4eYnYLAPNl5S1QSTViHBYiIJmz0CVkCwou4UEl9OZ7tY5NIfJhk30LjuBjBLw2JWocMvIphQlxM97gV6xBidpz8RMTNJKQgkSsiFFi4eupYgkmhDNSD/RwkFM9GXhIQ761WAO45j5QLh8MEFSSAooUQSWNQVVFHajeMTkm+g6ST9RdN1NqTJwWJg9RiFZSkF3YNQvQ20B8X87EJlpKpikpSLlRAbpXSFm6EkCQo2+0IYWDBNeX5DkI93xSP0Ke/7H/kl+6AumwUnKkB4z0hYRDgLMw34Ekv0BLB/hCfGelU17KS1aGYrTqlLMf9UIN1t25eInZVqKUnLQD9p7cqt5xatm7sbPr2hnONBlvy4HUf8AVGZ+IXubl4aMeqbK/iN9sZMUGWUHRMtIDg86OW5g6mE+KxalE51qUpIy8RKlNyLvatyGjuGwN28D2ZTKloWn2gsFdakOlbh+rRyvfKV2eNxSUFgJgItQEOW5B45t8eVjYJQnkcIxqiu7AlfrMhv85H9SY7skVEcR3flfb4frOQf5k/fHcQKj65RfG7T+SHi1XH4Kn6N/+Xy/3lfGAfSwtsHL/ii/7kz7oP8ARt/gEdFq+LQD6WEvhJf8X/1zYPYhLeTXucYmY0M6RrqQfJgNQavy8cl4wlKnAFHDB+QrWkDzwoSw4Zy4oz0052gnAEcYIpkc+aW+J8zFmlRCE5uVWYcVMYl00AJqmoJADB6kOLfKPEbRXzSPANXwgbs05mUSE0qLxoJBOvmQI7ihfNn7jKRi1EtnSA2tqNen1WHOxEqnKSkTEJVU8MqatTcLjLLQqpc6aHpFbkDKbP4/dFk2cUoJXNQ6Q+ailV4SxKiz15vXugpRsZTm+7NNpYyaeFcxQZiXliWQSEcOTIkuCT05c4UomTMpWSWDPRmtWgo7gDnWCNv4qQuZmw0kyUZ6IK85FEvWNcZi1jDplJohSipdLt6vg5+EcqOnKWtls9H2KmIOJUlCpighJSjMEk8QsVadY0Ri1KmLcoDzFuCoaqLCoejq99jFfw20ZmGVMlyZlZqU51pcECi1BJOumbvaIpGEJlIWkkkqUWDAgjKzak3YXhHVbA5U9HWNxJ0xRWgLlFAYqAU6quHSAdWFTSgDxYN4ZQVhpwIoZa/ckke8COR4bDzZMz7MlJ9aWbApdTeDAnT1To5jqeBxv6ZgyQWMxCkHoSCn5v7q3hF7FE3abKbuLLecCWouW5PIKAPyg8JmS5s6WpikEEFqlwc1bs6RAW6ODzTSlRLBJoCQ5C0u/cQIvu0NhDPNWpaKqBbUBvaqGq51p4x5fCUro915Y45rl3RL6NluibYspnZtV08HaKR6RcJlx2I1zpSq3MCkXvcbZhwxXLckKKlWb1lEtc2cxXt/cGRjlLUHSqSGDXa9bu/wjQv9NezMeOX+ZJruikbBkHtcOT/mpI7nEdjSmo7/AJxyrYyWXLUaALTf99MXxO/GCzf4iXQ19Y/ARqxrTIeL/T8APo+DYIU9td6a30+q9YB9J9cNL/jdf8ubA+5e9GFkYUS5s5CFBayxd2JpYEV7/ugT0gbx4WfIlplzkKImuwf9hadRZyIZrRC/XZyGWRlGZynMCQ96aaP1g9UtH2nZlZSZLspnFU0pSNF4cdmOGucVTT2bNat4Ll4IALYkjsCahmFKdbRWXQjBNSQj18IKkLYVb3xHMl0B5/J4Ikyczmuvub74L6C40+WjZMp0ggat5v8AdD+VskmUB2SSqhopFNeIlQb84GOyVJSAxqSQdaJV90PcNs6YMOVJUWy9/sOO/nHUXVoqOKQGUoMCJ6QA7UKVE3NgUjz6xtjJajVWUXoVO3gLfgeUFbQ2eQyh6riZz4cpNedBDfG7LQiay1KTQHKoEuQwow1FfCO3QjSumV3DyWdRyl6OQpYD0tZ2528oK7IjKylJFQnIgJJoPWcu1qN5w9m4GWlOZ1KCi44birkhw7V11iEYdPsBZLFqJ6mri1DrWEth4wv+z3CS/syuYqYohLJUFD1dUOQzhNTySHsRFn3P2qUKVh5Mta0kAuQhIS3CVZnLijVAqGvAmx5KTIWooL52ACgC5SkVOtS4HRoE2ttSZI45WeSp/WJQq4Jyi7W/lMTV2UcYJa/gY7q4h5+ZIotJqbOQDbQZmjrkrDpXPzECslBIIcvmmKQQ9m4/MWaOXbu4ZOdCH/vJeWzMVSkm2n4x0ZSiMXIFs8otW/Zhf/1ERxOpyNHi9qPwS7u1xGMuAieEJDkhhKlGnKpNoR7+SgrEyw7Hsi389ofbJUoY3Ep9kplTOuZXaJL+EtMLt+JTzZDXUmYCe7KR8T5w+RfhvRDw8q8Qvj6HOcThimRPIrkBNDWpmVpa0UhcpAmNUVAPLr4fjFsmTicPNH7SR40mE/1RXJ0lOU6l6v3j5Q0ZJWkXywlKgTEoAs5BrzA6e6PdmS0KnS0nVSRUFqkCDRh0sQRmYBnctrwvYXgYym4kgJIykEHKxKgLuGgKdyoZ4mo2TzwsYaXMVhlpCiChYWgiZkTlWwAcXc0pQaxJs+WpSDmkmWJmHWJSipJzBCSFMzaqRcC0LtrbVTOwWFkhCUmSVkrAAUrMzuRerXe0LMEaJFKJXqRz1BHP840zqqPOhakh7srZ6ezSJlFL7ZAdjQpw5Sb0qpdekBYeQAhRGilJ8GS3wNYBRN682HKhrX6pEmzl8JJq/wAeIfdAk/SPj1M6Rs3Zwm4jBy1L9cVdLMcilM/tO99LaRZ9m4FI2ZiJj5lIlOnM1yi56n8o59htqFM3CzACRKyVcO5RMFPIVHPrDrdrb36iuUtRAWyDoWSafyhoomhZRe6Ge9mxJMqfNlZgSMLkamYFUrEgGwDAhBcBgCLQHvxJmpmrVMXJWoA5hLlzEAZgwIMxaqAJUAAz3iob+bw9vipkwPnCEod6FLKcWu7VcUFquGm2dvJnArX6obzZTAdRmg2qZPi7R7j8ORLAcBYCkZaKGZ5od0qtwkOAfZ/aEAoWe1UPs0FKlBjMABNaZiwNCz/CIEzZa5GUEkuolqgBQQElnoxCz4+Ee4qbIM80QAc+gKdWYc+XJgIhodW+5YtgSycOpSVSwTOCnUqiWRJAsa0UXHfygTeKUJiUPkUQwUJJYZgkuoZ7XJLjRTUrB2xcUhMpaQBlM2UpykvQKBIH+3vpCnbmJSpEwAGqgyilksCPKn1WFg1Y+/ct2xZudeGMtOVQQAo0IIDijc0p90dHwUrikFRdSZS66n+7B+Ucw3LUE9gb8I8Mxm/n4xfM5RNwIe6FIPU/ZK+CDEIy/EZpzxbhH4+jHGF/xU6nsSvH+8hPvqoibhWeqlg0dwwofd5QfnA2iz1Vh1KZ7ALlJt1f3QHv4sJlyFf95I8wYtldwZlwazR++xxvZ+KeRzdQHTk/vhNM9U9/yEG7PxH2QbVSfi8K1THcd3veM0Xtnq/pixhIByE82byEZi+BKctCSmoe7g0Zj8I1wnqRBtWa6egy91GiO+aX7l5V5b+CuizXr81RJgHzgAE8Kgwc6HkPGB3UHoXfkRztG+EcKCi5vp0PMNHpvoeDF+o1mUD/AI2b742QkuGF7e+IiOExImZZuV26mGFT3sPkTC2U04k6/VYsexRKATMypUou4Whw+lGIvr49IrElVPEdNYd7PTKKWVMyNdwqmvsi0Lb7Fo0+on2lic5UpmCgS3K9Ph9CGWEU6QkTEpK1FgC5GtQe78YAGB7RKghdAzO4e7E8uj9bNBcqWRkSopUxFA/LnSGvRNp3YZhgoFRzKvldgX4UnXRmiYFRTKZQqUKsm6kgpYaD2fDWBZiAVZSg+tcLU/qo0ahLgvpbSJJcoAhNSAQxSQoMkByB4OOjQloX/had21Hs55KlBaDJCKAF1dokFiPWBQnxNYT7wIUhBSVKUU6KbVi2UaAN5dIN3dl8E8LBKiJWYO1lTC6dOTPC3b0ggTKAZOEkkPUJNGue+oCm0ia/MVXVaGm7eJUZclKfWSEnyUot5J98dQxBCzg1uQqXMK+8ELS3dV/COP7tGkrRpt3YsFJBjpqsY36OxYKK06GqSv5pjz5TcZuj1p41KEfvsx52Q/TziiU5E4fs6es+fOSH6Ajy6wm9IO2UTpEoIzAick1DaKiPGzV9slCVsFoWWLMSljdnAAr5xWt5ZswSuLs2C0+rMJN9AUiLLNKcWYvKWPNApWBZEpSbqEwf0Kp4GBggMR0B95gqbNyqxKdEzlH+dYgKpA4gAW0Jt+cGK2zSpeiJPhFcLfV1fdHmKWChj/0n4PAq1FmBV7h9XiLsiXLWHMm0FYrfIMs1R40RCcplVsVgX9nK2tfWj1GLJUAWAJaj6pSR84inD7RTVAUs/wAiFfKJsBgSoGao2IKevCQfKnlGilVmJZHdCcj5xthktaLEnZCSAWBpGydmt7MP5iMbVMTBx0dhfqPxg/DylMokm+iQffmEG/ojaRqcNC8h1KhOMQUpmsSnhFj1I074O2cCZnaEv65DB2sBS1G98bzcMKAgMRyHNMTbJUoFJFWQQzgO5LAAX5+HWGuxm20EmbkSVCqlAO9HoKVqwN2vSCsCvMnMoAKAOViAXqlySOg8tNMOUuC6SHNBmNKA9Q490byZoQyQsAaqCVBg9XBcPoava4aJurGqkN9kZiqatIZkhjViQSGcW1Dt4wo25PLTSSzkcAB5JAJJs2Uwz3exKWxKlKdIkEu7B8yU62uLc4zapkrw8ySE5FOjLMyFqdoVAhNf2A4BJfWwaK9TFba7ijYE7KhJ5Zj3VB+UdaxmxVIXIQeIIKlKYsCFGcQOrEp8o5xs+dh1I7OWlvsgM2VT58wzEqd6gkWaiYu2HxuKmdiud2uUzCllokoWCtMpEsyzLJGXimEuxdy1BGSWFSnLZul4hqMXWtjHGYVKloJZK0E5WJ9oEFwb0fyiu704CeMOozAkJzJqCLvS3WLFiNi5sZhjxDN+lAJU3AGQEBgSG4SRqxDtaDN+sOTgZtLZVeShCLFKDasTzozlBnCtpTPt8Sn9qZM/rVA0ueAlIcCnXwpGRka4RTA5tJEcyeOp8Mv4xoFk+qPGv5RkZDdEI5Ns1/4esknKXNbcw3wgiXhJlPW6UAHWnV6+EZGQHJnRguo/2TIVkZQIKS1Q1LjvvBycOOkZGRKzPJbMXgQYHmbLOkeRkdYtAw2UpRIKQQBdRCfKofSFW1cBlKHAbNXi0Y9aaRkZFISHb9Jvh5DFgteUg6m9K3Ynp06RJPxExLIBCszs44h6r16vy0jyMjRNVKkJjyNxsZ7A26qXNmAyhmKGYHqkMCbd4IbrCvejas3tRLcAUJArqbnU62ArYRkZCtU3+zoEsrWl99Do3o89GyJuGl4idNWO04koQAlhmPrlQJL5QWADVqdOmjdyS0sEE9mQUEqLgixjyMhvLh1oSWab1YZMwKFKSpQdSXylzRwxbwj3FYFExBQtIUlQYg6xkZDcV7E7Z//Z"/>
          <p:cNvSpPr>
            <a:spLocks noChangeAspect="1" noChangeArrowheads="1"/>
          </p:cNvSpPr>
          <p:nvPr/>
        </p:nvSpPr>
        <p:spPr bwMode="auto">
          <a:xfrm>
            <a:off x="368300" y="-26035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8" name="AutoShape 8" descr="data:image/jpeg;base64,/9j/4AAQSkZJRgABAQAAAQABAAD/2wCEAAkGBhQSERUUEhQVFRUWGB0aGBgYFxcYGRgcHx8XHR0eFx0YICYgGRokIBsbHy8iIycpLC0sGh4xNTAqNSYrLCkBCQoKDgwOGg8PGiwkHyQqKSksLCwtLCksLCwsNCwsLCksLCksLCwsLCwsLCwsLCwsLCwsLCwsLCwsLCwsLCwsLP/AABEIAHgAoAMBIgACEQEDEQH/xAAbAAACAgMBAAAAAAAAAAAAAAAEBQMGAAIHAf/EAEUQAAECBAMFBAcEBwYHAAAAAAECEQADITEEEkEFBiJRYRNxgZEHMkKhscHwI9Hh8RQkUnJzorIlMzRTgpIVNWJjwsPT/8QAGQEAAwEBAQAAAAAAAAAAAAAAAQIDBAAF/8QALBEAAgICAQIFAgYDAAAAAAAAAAECEQMhEjFBBBMiUXHB8CMyQmGx8SQzgf/aAAwDAQACEQMRAD8ABxHowmJVmkYnKp6ZklBA/flG/wDpERJwW2ZFvtha8uYQB3soPzuY6b2f15xgl1iBss5BuzvsMMJiJ0sqClFTpYKCjcEKIceNLMdGW+O9OGxGCWiVM4ytDJUlSVEAuSHFvGH/AKPsCk4HiSlQmTFqUFJCgbAOC4NALwq9I+7eGlYXtJclKFmYniQ4Fc1wKMW5CO1Ya1Ryoyi7hvFo2VKKTq+jPTkx0jXE4zKWSxieUvOl/p4pZJRi3S6kICtC2jubci0eTJB09z8kj5RPMnpSLV5l9NKQGvEkl3I+tI5AlGKCpWGNLv8Au9D1reGuC3YmT+FE6SmxaYtMrpdZAt8YSmatOUuWI8Nb9ekEysW7Zg460fpHWxorG13sNxO75QVI7SSspvkmoVbq7HweBDs4Jq480n4GIJisor9GIZU1i7/XXpHdTuUY6aLXu/PxvZmTg5bgqdUzLYkJDZlHKGodTrDjD+jifPUF4yfxUdKeNTPbMWSnQ0ChW0MfRov9XnDTtAfMMf6RFrXigmbLlt64UXe2XLYa35wljcVYr2ZuPhJLNKStQ9qZxmzWVw15Nd26WHsufgfKJpaLfGJkS/f9eP1zgBBhJ+uf1SJUyW+vrpBKZUSpT9fjHAYMnD+H17o2OH5/X18IMShu7r9UjWbNSlJKiAkXKiwHeTaCA1KPyjxKKjvii7P9KQmTZcs4djMWlLibmAzEBxwDU2fxi+pTUeEC7Vjyg4dSpejZP9no/eX8bfXOAfSyn9Tl/wAUf0rhj6NB/Z6P3l/HSAPS0R+hS9CZob/bMhUNL8xwyeeI98HbPR9mrv8AuiCZg1lRYOCWBpBuDwykoLi+ummsVk9EcUXzuvcXzwX+TvE+y8HnmpBDi57ur2HWNpuBL0+6JMPs1TghSQb1LWg8kL5U2+g521s+UZQIzBTZnfMNbMkUbV6tRrGv4bCKLkCgDk1bx590MZqFrGVwA7lnOlBQRthdiKWUjtUVIuVeRpSApIdYZvdAWIqiwu76+zQ9KOB1POIcPKPEQ7BNxz0d/wA4eYnYLAPNl5S1QSTViHBYiIJmz0CVkCwou4UEl9OZ7tY5NIfJhk30LjuBjBLw2JWocMvIphQlxM97gV6xBidpz8RMTNJKQgkSsiFFi4eupYgkmhDNSD/RwkFM9GXhIQ761WAO45j5QLh8MEFSSAooUQSWNQVVFHajeMTkm+g6ST9RdN1NqTJwWJg9RiFZSkF3YNQvQ20B8X87EJlpKpikpSLlRAbpXSFm6EkCQo2+0IYWDBNeX5DkI93xSP0Ke/7H/kl+6AumwUnKkB4z0hYRDgLMw34Ekv0BLB/hCfGelU17KS1aGYrTqlLMf9UIN1t25eInZVqKUnLQD9p7cqt5xatm7sbPr2hnONBlvy4HUf8AVGZ+IXubl4aMeqbK/iN9sZMUGWUHRMtIDg86OW5g6mE+KxalE51qUpIy8RKlNyLvatyGjuGwN28D2ZTKloWn2gsFdakOlbh+rRyvfKV2eNxSUFgJgItQEOW5B45t8eVjYJQnkcIxqiu7AlfrMhv85H9SY7skVEcR3flfb4frOQf5k/fHcQKj65RfG7T+SHi1XH4Kn6N/+Xy/3lfGAfSwtsHL/ii/7kz7oP8ARt/gEdFq+LQD6WEvhJf8X/1zYPYhLeTXucYmY0M6RrqQfJgNQavy8cl4wlKnAFHDB+QrWkDzwoSw4Zy4oz0052gnAEcYIpkc+aW+J8zFmlRCE5uVWYcVMYl00AJqmoJADB6kOLfKPEbRXzSPANXwgbs05mUSE0qLxoJBOvmQI7ihfNn7jKRi1EtnSA2tqNen1WHOxEqnKSkTEJVU8MqatTcLjLLQqpc6aHpFbkDKbP4/dFk2cUoJXNQ6Q+ailV4SxKiz15vXugpRsZTm+7NNpYyaeFcxQZiXliWQSEcOTIkuCT05c4UomTMpWSWDPRmtWgo7gDnWCNv4qQuZmw0kyUZ6IK85FEvWNcZi1jDplJohSipdLt6vg5+EcqOnKWtls9H2KmIOJUlCpighJSjMEk8QsVadY0Ri1KmLcoDzFuCoaqLCoejq99jFfw20ZmGVMlyZlZqU51pcECi1BJOumbvaIpGEJlIWkkkqUWDAgjKzak3YXhHVbA5U9HWNxJ0xRWgLlFAYqAU6quHSAdWFTSgDxYN4ZQVhpwIoZa/ckke8COR4bDzZMz7MlJ9aWbApdTeDAnT1To5jqeBxv6ZgyQWMxCkHoSCn5v7q3hF7FE3abKbuLLecCWouW5PIKAPyg8JmS5s6WpikEEFqlwc1bs6RAW6ODzTSlRLBJoCQ5C0u/cQIvu0NhDPNWpaKqBbUBvaqGq51p4x5fCUro915Y45rl3RL6NluibYspnZtV08HaKR6RcJlx2I1zpSq3MCkXvcbZhwxXLckKKlWb1lEtc2cxXt/cGRjlLUHSqSGDXa9bu/wjQv9NezMeOX+ZJruikbBkHtcOT/mpI7nEdjSmo7/AJxyrYyWXLUaALTf99MXxO/GCzf4iXQ19Y/ARqxrTIeL/T8APo+DYIU9td6a30+q9YB9J9cNL/jdf8ubA+5e9GFkYUS5s5CFBayxd2JpYEV7/ugT0gbx4WfIlplzkKImuwf9hadRZyIZrRC/XZyGWRlGZynMCQ96aaP1g9UtH2nZlZSZLspnFU0pSNF4cdmOGucVTT2bNat4Ll4IALYkjsCahmFKdbRWXQjBNSQj18IKkLYVb3xHMl0B5/J4Ikyczmuvub74L6C40+WjZMp0ggat5v8AdD+VskmUB2SSqhopFNeIlQb84GOyVJSAxqSQdaJV90PcNs6YMOVJUWy9/sOO/nHUXVoqOKQGUoMCJ6QA7UKVE3NgUjz6xtjJajVWUXoVO3gLfgeUFbQ2eQyh6riZz4cpNedBDfG7LQiay1KTQHKoEuQwow1FfCO3QjSumV3DyWdRyl6OQpYD0tZ2528oK7IjKylJFQnIgJJoPWcu1qN5w9m4GWlOZ1KCi44birkhw7V11iEYdPsBZLFqJ6mri1DrWEth4wv+z3CS/syuYqYohLJUFD1dUOQzhNTySHsRFn3P2qUKVh5Mta0kAuQhIS3CVZnLijVAqGvAmx5KTIWooL52ACgC5SkVOtS4HRoE2ttSZI45WeSp/WJQq4Jyi7W/lMTV2UcYJa/gY7q4h5+ZIotJqbOQDbQZmjrkrDpXPzECslBIIcvmmKQQ9m4/MWaOXbu4ZOdCH/vJeWzMVSkm2n4x0ZSiMXIFs8otW/Zhf/1ERxOpyNHi9qPwS7u1xGMuAieEJDkhhKlGnKpNoR7+SgrEyw7Hsi389ofbJUoY3Ep9kplTOuZXaJL+EtMLt+JTzZDXUmYCe7KR8T5w+RfhvRDw8q8Qvj6HOcThimRPIrkBNDWpmVpa0UhcpAmNUVAPLr4fjFsmTicPNH7SR40mE/1RXJ0lOU6l6v3j5Q0ZJWkXywlKgTEoAs5BrzA6e6PdmS0KnS0nVSRUFqkCDRh0sQRmYBnctrwvYXgYym4kgJIykEHKxKgLuGgKdyoZ4mo2TzwsYaXMVhlpCiChYWgiZkTlWwAcXc0pQaxJs+WpSDmkmWJmHWJSipJzBCSFMzaqRcC0LtrbVTOwWFkhCUmSVkrAAUrMzuRerXe0LMEaJFKJXqRz1BHP840zqqPOhakh7srZ6ezSJlFL7ZAdjQpw5Sb0qpdekBYeQAhRGilJ8GS3wNYBRN682HKhrX6pEmzl8JJq/wAeIfdAk/SPj1M6Rs3Zwm4jBy1L9cVdLMcilM/tO99LaRZ9m4FI2ZiJj5lIlOnM1yi56n8o59htqFM3CzACRKyVcO5RMFPIVHPrDrdrb36iuUtRAWyDoWSafyhoomhZRe6Ge9mxJMqfNlZgSMLkamYFUrEgGwDAhBcBgCLQHvxJmpmrVMXJWoA5hLlzEAZgwIMxaqAJUAAz3iob+bw9vipkwPnCEod6FLKcWu7VcUFquGm2dvJnArX6obzZTAdRmg2qZPi7R7j8ORLAcBYCkZaKGZ5od0qtwkOAfZ/aEAoWe1UPs0FKlBjMABNaZiwNCz/CIEzZa5GUEkuolqgBQQElnoxCz4+Ee4qbIM80QAc+gKdWYc+XJgIhodW+5YtgSycOpSVSwTOCnUqiWRJAsa0UXHfygTeKUJiUPkUQwUJJYZgkuoZ7XJLjRTUrB2xcUhMpaQBlM2UpykvQKBIH+3vpCnbmJSpEwAGqgyilksCPKn1WFg1Y+/ct2xZudeGMtOVQQAo0IIDijc0p90dHwUrikFRdSZS66n+7B+Ucw3LUE9gb8I8Mxm/n4xfM5RNwIe6FIPU/ZK+CDEIy/EZpzxbhH4+jHGF/xU6nsSvH+8hPvqoibhWeqlg0dwwofd5QfnA2iz1Vh1KZ7ALlJt1f3QHv4sJlyFf95I8wYtldwZlwazR++xxvZ+KeRzdQHTk/vhNM9U9/yEG7PxH2QbVSfi8K1THcd3veM0Xtnq/pixhIByE82byEZi+BKctCSmoe7g0Zj8I1wnqRBtWa6egy91GiO+aX7l5V5b+CuizXr81RJgHzgAE8Kgwc6HkPGB3UHoXfkRztG+EcKCi5vp0PMNHpvoeDF+o1mUD/AI2b742QkuGF7e+IiOExImZZuV26mGFT3sPkTC2U04k6/VYsexRKATMypUou4Whw+lGIvr49IrElVPEdNYd7PTKKWVMyNdwqmvsi0Lb7Fo0+on2lic5UpmCgS3K9Ph9CGWEU6QkTEpK1FgC5GtQe78YAGB7RKghdAzO4e7E8uj9bNBcqWRkSopUxFA/LnSGvRNp3YZhgoFRzKvldgX4UnXRmiYFRTKZQqUKsm6kgpYaD2fDWBZiAVZSg+tcLU/qo0ahLgvpbSJJcoAhNSAQxSQoMkByB4OOjQloX/had21Hs55KlBaDJCKAF1dokFiPWBQnxNYT7wIUhBSVKUU6KbVi2UaAN5dIN3dl8E8LBKiJWYO1lTC6dOTPC3b0ggTKAZOEkkPUJNGue+oCm0ia/MVXVaGm7eJUZclKfWSEnyUot5J98dQxBCzg1uQqXMK+8ELS3dV/COP7tGkrRpt3YsFJBjpqsY36OxYKK06GqSv5pjz5TcZuj1p41KEfvsx52Q/TziiU5E4fs6es+fOSH6Ajy6wm9IO2UTpEoIzAick1DaKiPGzV9slCVsFoWWLMSljdnAAr5xWt5ZswSuLs2C0+rMJN9AUiLLNKcWYvKWPNApWBZEpSbqEwf0Kp4GBggMR0B95gqbNyqxKdEzlH+dYgKpA4gAW0Jt+cGK2zSpeiJPhFcLfV1fdHmKWChj/0n4PAq1FmBV7h9XiLsiXLWHMm0FYrfIMs1R40RCcplVsVgX9nK2tfWj1GLJUAWAJaj6pSR84inD7RTVAUs/wAiFfKJsBgSoGao2IKevCQfKnlGilVmJZHdCcj5xthktaLEnZCSAWBpGydmt7MP5iMbVMTBx0dhfqPxg/DylMokm+iQffmEG/ojaRqcNC8h1KhOMQUpmsSnhFj1I074O2cCZnaEv65DB2sBS1G98bzcMKAgMRyHNMTbJUoFJFWQQzgO5LAAX5+HWGuxm20EmbkSVCqlAO9HoKVqwN2vSCsCvMnMoAKAOViAXqlySOg8tNMOUuC6SHNBmNKA9Q490byZoQyQsAaqCVBg9XBcPoava4aJurGqkN9kZiqatIZkhjViQSGcW1Dt4wo25PLTSSzkcAB5JAJJs2Uwz3exKWxKlKdIkEu7B8yU62uLc4zapkrw8ySE5FOjLMyFqdoVAhNf2A4BJfWwaK9TFba7ijYE7KhJ5Zj3VB+UdaxmxVIXIQeIIKlKYsCFGcQOrEp8o5xs+dh1I7OWlvsgM2VT58wzEqd6gkWaiYu2HxuKmdiud2uUzCllokoWCtMpEsyzLJGXimEuxdy1BGSWFSnLZul4hqMXWtjHGYVKloJZK0E5WJ9oEFwb0fyiu704CeMOozAkJzJqCLvS3WLFiNi5sZhjxDN+lAJU3AGQEBgSG4SRqxDtaDN+sOTgZtLZVeShCLFKDasTzozlBnCtpTPt8Sn9qZM/rVA0ueAlIcCnXwpGRka4RTA5tJEcyeOp8Mv4xoFk+qPGv5RkZDdEI5Ns1/4esknKXNbcw3wgiXhJlPW6UAHWnV6+EZGQHJnRguo/2TIVkZQIKS1Q1LjvvBycOOkZGRKzPJbMXgQYHmbLOkeRkdYtAw2UpRIKQQBdRCfKofSFW1cBlKHAbNXi0Y9aaRkZFISHb9Jvh5DFgteUg6m9K3Ynp06RJPxExLIBCszs44h6r16vy0jyMjRNVKkJjyNxsZ7A26qXNmAyhmKGYHqkMCbd4IbrCvejas3tRLcAUJArqbnU62ArYRkZCtU3+zoEsrWl99Do3o89GyJuGl4idNWO04koQAlhmPrlQJL5QWADVqdOmjdyS0sEE9mQUEqLgixjyMhvLh1oSWab1YZMwKFKSpQdSXylzRwxbwj3FYFExBQtIUlQYg6xkZDcV7E7Z//Z"/>
          <p:cNvSpPr>
            <a:spLocks noChangeAspect="1" noChangeArrowheads="1"/>
          </p:cNvSpPr>
          <p:nvPr/>
        </p:nvSpPr>
        <p:spPr bwMode="auto">
          <a:xfrm>
            <a:off x="520700" y="-107950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2058" name="Picture 10" descr="http://t0.gstatic.com/images?q=tbn:ANd9GcQEei3LoKqS--hKsHj5ga4_02iAxo88pUTYa9_BVjACZ0WWqejk4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99" y="4149080"/>
            <a:ext cx="331445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63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0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20940" cy="548640"/>
          </a:xfrm>
        </p:spPr>
        <p:txBody>
          <a:bodyPr/>
          <a:lstStyle/>
          <a:p>
            <a:r>
              <a:rPr lang="sk-SK" dirty="0" smtClean="0"/>
              <a:t>Niečo o Jakabovcoch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0" dirty="0">
                <a:latin typeface="Comic Sans MS" pitchFamily="66" charset="0"/>
              </a:rPr>
              <a:t>Jakabovci chceli bývať neďaleko od centra a zároveň blízko pri vode a zeleni. Svoj palác si preto v r. 1899 postavili na brehu čarokrásneho, umelo vytvoreného vodného toku, zvaného Mlynský náhon, ktorý robil z časti Košíc Benátky. Na dôvažok za vodou boli i mestské lúky. Práve takýto výhľad absolvovali skoro každý deň Arpád, Gejza a Vojtech, ako aj ich otec Peter až do tridsiatych rokov, keď pripadol mestu</a:t>
            </a:r>
            <a:r>
              <a:rPr lang="sk-SK" sz="2400" b="0" dirty="0" smtClean="0">
                <a:latin typeface="Comic Sans MS" pitchFamily="66" charset="0"/>
              </a:rPr>
              <a:t>.</a:t>
            </a:r>
            <a:endParaRPr lang="sk-SK" sz="2400" b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1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b="0" dirty="0">
                <a:latin typeface="Comic Sans MS" pitchFamily="66" charset="0"/>
              </a:rPr>
              <a:t>V r. 1943 na fasádu vedľa vchodu pribudol havran, ktorý má v zobáku prsteň, čím symbolizuje kráľa Mateja Korvína. Pripomenul tak, že pred 500 rokmi (odvtedy) sa narodil spomínaný kráľ.</a:t>
            </a:r>
          </a:p>
          <a:p>
            <a:endParaRPr lang="sk-SK" dirty="0"/>
          </a:p>
        </p:txBody>
      </p:sp>
      <p:sp>
        <p:nvSpPr>
          <p:cNvPr id="4" name="AutoShape 2" descr="http://t3.gstatic.com/images?q=tbn:ANd9GcRbfRYJxeiL_mnzuJvRmEhXBraGTRGSSAIUaCfs2gC_1RcolDun"/>
          <p:cNvSpPr>
            <a:spLocks noChangeAspect="1" noChangeArrowheads="1"/>
          </p:cNvSpPr>
          <p:nvPr/>
        </p:nvSpPr>
        <p:spPr bwMode="auto">
          <a:xfrm>
            <a:off x="63500" y="-852488"/>
            <a:ext cx="2286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1028" name="Picture 4" descr="http://t3.gstatic.com/images?q=tbn:ANd9GcS6M17-OqkUiMOK9Dmr-qNeQdQpfqUEt6V2n1YFzmALaAyvWC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33900"/>
            <a:ext cx="196215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0.gstatic.com/images?q=tbn:ANd9GcREXupJF4qhBbdObNlauQg3RLZnRyReZxfBldjF2QAOoOonmG4M6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2420888"/>
            <a:ext cx="1847850" cy="246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0.gstatic.com/images?q=tbn:ANd9GcQY2_fLnFtS4k-35xHS2Z4vMogmtkEdG-yQD6ACV37mIJbjRFU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01569"/>
            <a:ext cx="2257425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1.gstatic.com/images?q=tbn:ANd9GcT1O47Ubg1kXy1GlJfjgPdF2jpJ6SJqAnBmrSeEWeFjxqCz1oO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575" y="4554325"/>
            <a:ext cx="1914525" cy="239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3.gstatic.com/images?q=tbn:ANd9GcQKmSo1h657tz5SDVv0UkdTLyHzHUQ9IaOBtyV1YUX2Qz_shid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3" y="268605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0" dirty="0">
                <a:latin typeface="Comic Sans MS" pitchFamily="66" charset="0"/>
              </a:rPr>
              <a:t>Palác začiatkom apríla 1945 dočasne dostal toho najprominentnejšieho nájomníka. Bol to náš vtedajší prezident Československej republiky Dr. Edvard Beneš. Vláda v rovnakom čase sídlila v budove → </a:t>
            </a:r>
            <a:r>
              <a:rPr lang="sk-SK" sz="2400" b="0">
                <a:latin typeface="Comic Sans MS" pitchFamily="66" charset="0"/>
              </a:rPr>
              <a:t>riaditeľstva </a:t>
            </a:r>
            <a:r>
              <a:rPr lang="sk-SK" sz="2400" b="0" smtClean="0">
                <a:latin typeface="Comic Sans MS" pitchFamily="66" charset="0"/>
              </a:rPr>
              <a:t>železníc. </a:t>
            </a:r>
            <a:r>
              <a:rPr lang="sk-SK" sz="2400" b="0" dirty="0">
                <a:latin typeface="Comic Sans MS" pitchFamily="66" charset="0"/>
              </a:rPr>
              <a:t>Z Košíc sa tak fakticky stalo dočasné hlavné mesto celého Československa a neogotický Jakabov palác sa mohol cítiť ako Pražský hrad</a:t>
            </a:r>
          </a:p>
          <a:p>
            <a:endParaRPr lang="sk-SK" sz="2400" b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05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20940" cy="914400"/>
          </a:xfrm>
        </p:spPr>
        <p:txBody>
          <a:bodyPr/>
          <a:lstStyle/>
          <a:p>
            <a:pPr algn="ctr"/>
            <a:r>
              <a:rPr lang="sk-SK" dirty="0"/>
              <a:t>Majitelia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b="0" dirty="0">
                <a:latin typeface="Comic Sans MS" pitchFamily="66" charset="0"/>
              </a:rPr>
              <a:t>Palác vlastnil Peter Jakab až do roku </a:t>
            </a:r>
            <a:r>
              <a:rPr lang="sk-SK" sz="2400" b="0" dirty="0">
                <a:latin typeface="Comic Sans MS" pitchFamily="66" charset="0"/>
                <a:hlinkClick r:id="rId2" tooltip="1908"/>
              </a:rPr>
              <a:t>1908</a:t>
            </a:r>
            <a:r>
              <a:rPr lang="sk-SK" sz="2400" b="0" dirty="0">
                <a:latin typeface="Comic Sans MS" pitchFamily="66" charset="0"/>
              </a:rPr>
              <a:t>, keď sa Jakabovci odsťahovali z Košíc, predali palác Hugovi Barkányimu. Po druhej svetovej vojne palác prešiel do majetku mesta. Po roku </a:t>
            </a:r>
            <a:r>
              <a:rPr lang="sk-SK" sz="2400" b="0" dirty="0">
                <a:latin typeface="Comic Sans MS" pitchFamily="66" charset="0"/>
                <a:hlinkClick r:id="rId3" tooltip="1989"/>
              </a:rPr>
              <a:t>1989</a:t>
            </a:r>
            <a:r>
              <a:rPr lang="sk-SK" sz="2400" b="0" dirty="0">
                <a:latin typeface="Comic Sans MS" pitchFamily="66" charset="0"/>
              </a:rPr>
              <a:t> si na palác uplatnila nárok Katarína Póšová - dcéra Barkányiho. V roku </a:t>
            </a:r>
            <a:r>
              <a:rPr lang="sk-SK" sz="2400" b="0" dirty="0">
                <a:latin typeface="Comic Sans MS" pitchFamily="66" charset="0"/>
                <a:hlinkClick r:id="rId4" tooltip="1996"/>
              </a:rPr>
              <a:t>1996</a:t>
            </a:r>
            <a:r>
              <a:rPr lang="sk-SK" sz="2400" b="0" dirty="0">
                <a:latin typeface="Comic Sans MS" pitchFamily="66" charset="0"/>
              </a:rPr>
              <a:t> súd rozhodol, že Jakabov palác patrí do dedičstva po Barkányiovcoch, v roku </a:t>
            </a:r>
            <a:r>
              <a:rPr lang="sk-SK" sz="2400" b="0" dirty="0">
                <a:latin typeface="Comic Sans MS" pitchFamily="66" charset="0"/>
                <a:hlinkClick r:id="rId5" tooltip="1999"/>
              </a:rPr>
              <a:t>1999</a:t>
            </a:r>
            <a:r>
              <a:rPr lang="sk-SK" sz="2400" b="0" dirty="0">
                <a:latin typeface="Comic Sans MS" pitchFamily="66" charset="0"/>
              </a:rPr>
              <a:t> naopak rozhodol, že nepatrí a roku </a:t>
            </a:r>
            <a:r>
              <a:rPr lang="sk-SK" sz="2400" b="0" dirty="0">
                <a:latin typeface="Comic Sans MS" pitchFamily="66" charset="0"/>
                <a:hlinkClick r:id="rId6" tooltip="2001"/>
              </a:rPr>
              <a:t>2001</a:t>
            </a:r>
            <a:r>
              <a:rPr lang="sk-SK" sz="2400" b="0" dirty="0">
                <a:latin typeface="Comic Sans MS" pitchFamily="66" charset="0"/>
              </a:rPr>
              <a:t> zase že patrí.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3670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20940" cy="548640"/>
          </a:xfrm>
        </p:spPr>
        <p:txBody>
          <a:bodyPr/>
          <a:lstStyle/>
          <a:p>
            <a:r>
              <a:rPr lang="sk-SK" dirty="0" smtClean="0"/>
              <a:t>Ďakujem za pozornosť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0" dirty="0" smtClean="0">
                <a:latin typeface="Comic Sans MS" pitchFamily="66" charset="0"/>
              </a:rPr>
              <a:t>Použité web stránky:</a:t>
            </a:r>
          </a:p>
          <a:p>
            <a:r>
              <a:rPr lang="sk-SK" sz="2400" b="0" dirty="0" smtClean="0">
                <a:solidFill>
                  <a:srgbClr val="0070C0"/>
                </a:solidFill>
                <a:latin typeface="Comic Sans MS" pitchFamily="66" charset="0"/>
              </a:rPr>
              <a:t>www.google.com</a:t>
            </a:r>
          </a:p>
          <a:p>
            <a:r>
              <a:rPr lang="sk-SK" sz="2400" b="0" dirty="0" smtClean="0">
                <a:solidFill>
                  <a:srgbClr val="0070C0"/>
                </a:solidFill>
                <a:latin typeface="Comic Sans MS" pitchFamily="66" charset="0"/>
              </a:rPr>
              <a:t>www.wikipédia.sk</a:t>
            </a:r>
          </a:p>
          <a:p>
            <a:endParaRPr lang="sk-SK" sz="2400" b="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074" name="Picture 2" descr="http://common.mylivepage.net/global/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669925"/>
            <a:ext cx="685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://eldar.cz/simpsonovi/Animace/images/donutmov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2896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files.nikolaj.webnode.cz/200001497-dcdd7ddd65/simpsons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316" y="1943486"/>
            <a:ext cx="1721499" cy="283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://nd01.jxs.cz/422/166/8af704a11f_10352431_o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59125"/>
            <a:ext cx="1304925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http://bestanimations.com/Cartoons/Simpsons/Bart/Bart-10-jun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80728"/>
            <a:ext cx="1724025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07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hly">
  <a:themeElements>
    <a:clrScheme name="U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Uhly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hl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91</TotalTime>
  <Words>383</Words>
  <Application>Microsoft Office PowerPoint</Application>
  <PresentationFormat>Prezentácia na obrazovke (4:3)</PresentationFormat>
  <Paragraphs>18</Paragraphs>
  <Slides>8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Uhly</vt:lpstr>
      <vt:lpstr>Jakabov palác </vt:lpstr>
      <vt:lpstr>História</vt:lpstr>
      <vt:lpstr>Prezentácia programu PowerPoint</vt:lpstr>
      <vt:lpstr>Niečo o Jakabovcoch</vt:lpstr>
      <vt:lpstr>Prezentácia programu PowerPoint</vt:lpstr>
      <vt:lpstr>Prezentácia programu PowerPoint</vt:lpstr>
      <vt:lpstr>Majitelia </vt:lpstr>
      <vt:lpstr>Ďakujem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Jakabov palác</dc:title>
  <dc:creator>client</dc:creator>
  <cp:lastModifiedBy>client</cp:lastModifiedBy>
  <cp:revision>11</cp:revision>
  <dcterms:created xsi:type="dcterms:W3CDTF">2011-11-24T15:03:33Z</dcterms:created>
  <dcterms:modified xsi:type="dcterms:W3CDTF">2011-11-24T19:48:55Z</dcterms:modified>
</cp:coreProperties>
</file>